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9" r:id="rId11"/>
    <p:sldId id="263" r:id="rId12"/>
    <p:sldId id="26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5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A5FB-6D14-45C9-8792-6F0715C48806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6E61-8B28-4B09-85B6-C84EB04B8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15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A5FB-6D14-45C9-8792-6F0715C48806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6E61-8B28-4B09-85B6-C84EB04B8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39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A5FB-6D14-45C9-8792-6F0715C48806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6E61-8B28-4B09-85B6-C84EB04B8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60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A5FB-6D14-45C9-8792-6F0715C48806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6E61-8B28-4B09-85B6-C84EB04B8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21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A5FB-6D14-45C9-8792-6F0715C48806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6E61-8B28-4B09-85B6-C84EB04B8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54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A5FB-6D14-45C9-8792-6F0715C48806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6E61-8B28-4B09-85B6-C84EB04B8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71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A5FB-6D14-45C9-8792-6F0715C48806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6E61-8B28-4B09-85B6-C84EB04B831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8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A5FB-6D14-45C9-8792-6F0715C48806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6E61-8B28-4B09-85B6-C84EB04B8319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4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A5FB-6D14-45C9-8792-6F0715C48806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6E61-8B28-4B09-85B6-C84EB04B8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46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A5FB-6D14-45C9-8792-6F0715C48806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6E61-8B28-4B09-85B6-C84EB04B8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1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A5FB-6D14-45C9-8792-6F0715C48806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6E61-8B28-4B09-85B6-C84EB04B8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38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F66A5FB-6D14-45C9-8792-6F0715C48806}" type="datetimeFigureOut">
              <a:rPr lang="pt-BR" smtClean="0"/>
              <a:t>31/03/2016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06E61-8B28-4B09-85B6-C84EB04B8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20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985142"/>
            <a:ext cx="9144000" cy="2387600"/>
          </a:xfrm>
        </p:spPr>
        <p:txBody>
          <a:bodyPr/>
          <a:lstStyle/>
          <a:p>
            <a:pPr algn="ctr"/>
            <a:r>
              <a:rPr lang="pt-BR" dirty="0" smtClean="0"/>
              <a:t>Assimilação e transporte de Nitrogênio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65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183" y="718519"/>
            <a:ext cx="7168123" cy="346200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177402" y="366663"/>
            <a:ext cx="3935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Reações de </a:t>
            </a:r>
            <a:r>
              <a:rPr lang="pt-BR" sz="2400" dirty="0" err="1" smtClean="0"/>
              <a:t>transaminação</a:t>
            </a:r>
            <a:endParaRPr lang="pt-BR" sz="2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402" y="4446470"/>
            <a:ext cx="6945687" cy="208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4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735" y="764474"/>
            <a:ext cx="5781741" cy="6192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57777" y="204335"/>
            <a:ext cx="10203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Inter-relação dos processos de assimilação e transporte de nitrogênio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922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452798" y="164957"/>
            <a:ext cx="3213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Formas de Transporte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28" y="888945"/>
            <a:ext cx="10988489" cy="596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8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12353" y="1787767"/>
            <a:ext cx="845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E</a:t>
            </a:r>
            <a:r>
              <a:rPr lang="pt-BR" sz="2400" b="1" dirty="0" smtClean="0"/>
              <a:t>lemento mineral que mais limita o crescimento vegetal.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522193" y="198031"/>
            <a:ext cx="11351559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A assimilação e o transporte do nitrogênio envolve uma série complexa de reações bioquímicas de alto consumo energético dos organismos vivos. 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667" y="2905125"/>
            <a:ext cx="1905000" cy="10477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353" y="4469916"/>
            <a:ext cx="2419350" cy="18859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100" y="2560464"/>
            <a:ext cx="5080841" cy="41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573788" y="285028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O ciclo do Nitrogênio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1228"/>
          <a:stretch/>
        </p:blipFill>
        <p:spPr>
          <a:xfrm>
            <a:off x="1616598" y="828329"/>
            <a:ext cx="8787092" cy="568642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287733" y="6596390"/>
            <a:ext cx="31005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/>
              <a:t>Ciclo do Nitrogênio (Fonte: Google Imagens)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79629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68" y="1271427"/>
            <a:ext cx="4786032" cy="255255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857734" y="178404"/>
            <a:ext cx="4476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Fixação Biológica do Nitrogênio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868" y="4213166"/>
            <a:ext cx="6412261" cy="226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559177" y="1271427"/>
            <a:ext cx="6598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 não está diretamente disponível para os organismos vivos</a:t>
            </a:r>
            <a:endParaRPr lang="pt-BR" sz="2400" dirty="0"/>
          </a:p>
        </p:txBody>
      </p:sp>
      <p:sp>
        <p:nvSpPr>
          <p:cNvPr id="10" name="Seta para baixo 9"/>
          <p:cNvSpPr/>
          <p:nvPr/>
        </p:nvSpPr>
        <p:spPr>
          <a:xfrm>
            <a:off x="7322360" y="2125510"/>
            <a:ext cx="357340" cy="8147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4650296" y="3105834"/>
            <a:ext cx="6886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Requer organismos fixadores de nitrogênio que pertencem a três grupos: bactérias, cianobactérias e </a:t>
            </a:r>
            <a:r>
              <a:rPr lang="pt-BR" dirty="0" err="1" smtClean="0"/>
              <a:t>actinomicetos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223" y="882238"/>
            <a:ext cx="1086977" cy="1086977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10592098" y="6596390"/>
            <a:ext cx="17027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/>
              <a:t>Fonte: Google Imagens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61491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415722" y="242047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Nodulação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899" y="811288"/>
            <a:ext cx="6053393" cy="586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739" y="918865"/>
            <a:ext cx="2466975" cy="18478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739" y="2766715"/>
            <a:ext cx="2466975" cy="1847850"/>
          </a:xfrm>
          <a:prstGeom prst="rect">
            <a:avLst/>
          </a:prstGeom>
        </p:spPr>
      </p:pic>
      <p:pic>
        <p:nvPicPr>
          <p:cNvPr id="2050" name="Picture 2" descr="Resultado de imagem para nodulaçã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39" y="4614565"/>
            <a:ext cx="2466975" cy="185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8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11488" y="120588"/>
            <a:ext cx="6096000" cy="577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err="1" smtClean="0"/>
              <a:t>Nitrogenase</a:t>
            </a:r>
            <a:endParaRPr lang="pt-BR" sz="24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3575937" y="919103"/>
            <a:ext cx="7450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Enzima chave no processo de fixação biológica de nitrogênio é influenciada pela disponibilidade de oxigênio no meio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599109" y="2532123"/>
            <a:ext cx="6007370" cy="234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229" y="1786100"/>
            <a:ext cx="8956394" cy="491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53032" y="187326"/>
            <a:ext cx="5012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Absorção e assimilação de Nitrato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79" y="954459"/>
            <a:ext cx="6339728" cy="5593158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6965577" y="1331258"/>
            <a:ext cx="4451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absorção o nitrogênio está diretamente relacionada à taxa de </a:t>
            </a:r>
            <a:r>
              <a:rPr lang="pt-BR" dirty="0" smtClean="0">
                <a:latin typeface="Arial" panose="020B0604020202020204" pitchFamily="34" charset="0"/>
              </a:rPr>
              <a:t>redução do nitrato </a:t>
            </a:r>
            <a:r>
              <a:rPr lang="pt-B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para nitrito (NO</a:t>
            </a:r>
            <a:r>
              <a:rPr lang="pt-BR" b="0" i="0" baseline="-25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b="0" i="0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pt-B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pela </a:t>
            </a:r>
            <a:r>
              <a:rPr lang="pt-BR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Nitrato Redutase</a:t>
            </a:r>
            <a:r>
              <a:rPr lang="pt-B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6669107" y="2967335"/>
            <a:ext cx="5334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No interior dessas organelas o nitrito é reduzido a amônio pela enzima </a:t>
            </a:r>
            <a:r>
              <a:rPr lang="pt-BR" b="1" dirty="0" smtClean="0"/>
              <a:t>Nitrito Redutase</a:t>
            </a:r>
            <a:r>
              <a:rPr lang="pt-BR" dirty="0" smtClean="0"/>
              <a:t>, de acordo com a seguinte reação: 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7234518" y="4843085"/>
            <a:ext cx="4532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NO</a:t>
            </a:r>
            <a:r>
              <a:rPr lang="pt-BR" b="1" i="0" baseline="-250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b="1" i="0" baseline="300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pt-BR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+ 6FD</a:t>
            </a:r>
            <a:r>
              <a:rPr lang="pt-BR" b="1" i="0" baseline="-250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red</a:t>
            </a:r>
            <a:r>
              <a:rPr lang="pt-BR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-&gt; NH</a:t>
            </a:r>
            <a:r>
              <a:rPr lang="pt-BR" b="1" i="0" baseline="-250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pt-BR" b="1" i="0" baseline="300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+</a:t>
            </a:r>
            <a:r>
              <a:rPr lang="pt-BR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+ 6FD</a:t>
            </a:r>
            <a:r>
              <a:rPr lang="pt-BR" b="1" i="0" baseline="-250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ox</a:t>
            </a:r>
            <a:r>
              <a:rPr lang="pt-BR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+ 2H</a:t>
            </a:r>
            <a:r>
              <a:rPr lang="pt-BR" b="1" i="0" baseline="-250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20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77879" y="162725"/>
            <a:ext cx="4963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Absorção e assimilação de amônio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34" y="747646"/>
            <a:ext cx="5670331" cy="56019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tângulo 1"/>
          <p:cNvSpPr/>
          <p:nvPr/>
        </p:nvSpPr>
        <p:spPr>
          <a:xfrm>
            <a:off x="389965" y="5666861"/>
            <a:ext cx="1371600" cy="10367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absorção de NH</a:t>
            </a:r>
            <a:r>
              <a:rPr lang="pt-BR" sz="1200" b="0" i="0" baseline="-25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pt-BR" sz="1200" b="0" i="0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+</a:t>
            </a:r>
            <a:r>
              <a:rPr lang="pt-BR" sz="12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ocorre via sistema </a:t>
            </a:r>
            <a:r>
              <a:rPr lang="pt-BR" sz="12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uniporte</a:t>
            </a:r>
            <a:r>
              <a:rPr lang="pt-BR" sz="12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por processo passivo.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b="39006"/>
          <a:stretch/>
        </p:blipFill>
        <p:spPr>
          <a:xfrm>
            <a:off x="6059488" y="1708286"/>
            <a:ext cx="5922684" cy="379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44" y="497541"/>
            <a:ext cx="11635763" cy="59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4730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491</TotalTime>
  <Words>166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Wingdings 2</vt:lpstr>
      <vt:lpstr>HDOfficeLightV0</vt:lpstr>
      <vt:lpstr>Assimilação e transporte de Nitrogênio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Assimilação e transporte de Nitrogênio</dc:title>
  <dc:creator>Debora Domiciano</dc:creator>
  <cp:lastModifiedBy>Debora Domiciano</cp:lastModifiedBy>
  <cp:revision>20</cp:revision>
  <dcterms:created xsi:type="dcterms:W3CDTF">2016-03-31T15:21:13Z</dcterms:created>
  <dcterms:modified xsi:type="dcterms:W3CDTF">2016-03-31T23:44:54Z</dcterms:modified>
</cp:coreProperties>
</file>